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87" r:id="rId8"/>
    <p:sldId id="263" r:id="rId9"/>
    <p:sldId id="268" r:id="rId10"/>
    <p:sldId id="294" r:id="rId11"/>
    <p:sldId id="270" r:id="rId12"/>
    <p:sldId id="272" r:id="rId13"/>
    <p:sldId id="273" r:id="rId14"/>
    <p:sldId id="293" r:id="rId15"/>
    <p:sldId id="267" r:id="rId16"/>
    <p:sldId id="296" r:id="rId17"/>
    <p:sldId id="269" r:id="rId18"/>
    <p:sldId id="274" r:id="rId19"/>
    <p:sldId id="275" r:id="rId20"/>
    <p:sldId id="295" r:id="rId21"/>
    <p:sldId id="276" r:id="rId22"/>
    <p:sldId id="277" r:id="rId23"/>
    <p:sldId id="278" r:id="rId24"/>
    <p:sldId id="290" r:id="rId25"/>
    <p:sldId id="279" r:id="rId26"/>
    <p:sldId id="280" r:id="rId27"/>
    <p:sldId id="282" r:id="rId28"/>
    <p:sldId id="283" r:id="rId29"/>
    <p:sldId id="281" r:id="rId30"/>
    <p:sldId id="262" r:id="rId31"/>
    <p:sldId id="284" r:id="rId32"/>
    <p:sldId id="285" r:id="rId33"/>
    <p:sldId id="291" r:id="rId34"/>
    <p:sldId id="271" r:id="rId35"/>
    <p:sldId id="288" r:id="rId36"/>
    <p:sldId id="286" r:id="rId37"/>
    <p:sldId id="292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1793D-5F6A-4548-BCB7-765122DCA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99E195-F50A-4156-9825-FE1E75DDF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3342B8-E5EE-4755-B7A0-764059CC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C828D3-4C5F-4977-AF52-F3F6B2F7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CCF367-E56F-4C7A-B873-FD85BD6B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23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EAE86F-29CB-4DD8-9039-433718EE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9BDDE88-CAEE-4A6B-AA3A-DCAFEBFFE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AE7C4E-288E-4328-934D-74F0223B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707D7A-BB65-431C-9CD1-4B95AFBB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70CC6E-2352-409D-824D-43289A6C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1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600CDA2-A419-4234-9704-794846E13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B6DF1E-F084-4E36-A0C5-CCC43244F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7B13A9-B1C6-4899-918E-A25FAEBE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2984E3-B5DE-4FD7-930B-7BA1A844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5F571D-1AA1-4082-A625-DBA3670E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5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1AB4D9-C6A5-4734-99FE-249FE010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9BD36E-2145-4458-AB65-39F7DAC9A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E14811-5216-4202-86F1-3882B969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9EA8DE-AF35-483B-9022-EA18C443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A1C643-C256-480B-8264-8B1CC344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39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23B1E7-F778-4C7E-8874-16188213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41C327-C93D-447C-AB85-420818A5E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9B5FCD-94D9-4826-8A58-5A1169E6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38F30E-CC9B-44B3-A48A-A1EC769D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B61B13-4893-4B70-9436-768CDFB3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46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DF51E4-89FC-4679-9270-AA71A1A0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2B7F55-15C5-4E9D-9549-3E64D87A8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FBE5CC-50B4-4F88-BDA8-775BDEF56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2A39F3-FE3F-4E00-8B78-2BDB01BE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6DF361-C024-4DD2-A7E7-8372FCF2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D147E3-CBF6-48EE-8F2F-5766B5FB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54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9EDCDD-66A6-4A3A-8052-0099F7BE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10FD19-7E11-4E8E-9053-297B3CDD7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E9E7B2-42FD-4E74-B926-C66FBB29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B08C6A-18C4-4CFE-87AC-D83B21A57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E403F94-1A7D-4447-B01C-56917AE4D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4AE2B17-EED4-4284-8230-26189E85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600D65-C669-40B7-B372-B3A5BF19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CF36CAB-7118-4690-AC6F-3CA346EF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07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04EC1-575B-49EA-8300-50704C3E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5EFE038-F70B-487D-9C25-AB4F2128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7A4DCDC-F23C-4255-8260-A6216A16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33E4376-D816-47C0-AEC0-6E853776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0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29F828-592D-42EE-AC63-A0469B3F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567F3CB-9CEF-40BD-B32D-94618BB8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5CBE5C-7437-44F8-BA2A-D1E1C37C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20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CAA4A2-081B-4908-AD0E-9A779897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016350-4E6F-47DA-AD54-F694AA41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E0242E-531A-410E-9E03-C6E76D4C7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B4CBF3-075D-49FC-AFC7-D0C9337B6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5DC97FE-929D-42F2-8542-2FF4C47F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8875E5-C497-4D5F-B09B-7BC134E4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86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3CBF6-683E-4AD3-B17E-64E54653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A7D76F9-CE15-48A3-B733-90B7430E8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7164349-446B-4482-ACE2-087616289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DBEC42-6938-4C08-A71E-F59F631D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0D566D-B98F-4032-B77D-8B820257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573D161-9306-4CBE-9F5F-F280E0D7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32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01FB05-116B-4BA8-825F-20371FB1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552539-EFD9-4E45-AE6F-42EB4FF8F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677A9E-992F-4F60-8643-D67A2F75C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3168-7102-4C02-B59E-917F1119B839}" type="datetimeFigureOut">
              <a:rPr lang="pl-PL" smtClean="0"/>
              <a:t>19.05.2020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C89DB9-4B95-41CD-B4DA-FB08AE7BD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86C584-C7AA-455D-9E0F-C1FC403C2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E1A3-57B5-4427-81CF-2DCF0C79A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49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koszula, mężczyzna, kostium, komputer&#10;&#10;Opis wygenerowany automatycznie">
            <a:extLst>
              <a:ext uri="{FF2B5EF4-FFF2-40B4-BE49-F238E27FC236}">
                <a16:creationId xmlns:a16="http://schemas.microsoft.com/office/drawing/2014/main" id="{42171EAD-F45A-4E9D-8A6B-ADA12BF2D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7019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F16F47-1329-4B89-AFCE-41F21F655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6482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B84CA58-15C2-4E17-BC69-043D21C6B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8038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5935928-2584-442B-B20F-56FA80478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584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423017D2-A938-4BFB-AEC9-A8E6CD9DB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5937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F16F47-1329-4B89-AFCE-41F21F655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5349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94D6898-02D2-4F30-9374-7C4A6C48C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6923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1385AEE-839E-4A38-851C-E9C860AE9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2134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AED3611-3EFD-44D9-B4FE-F489E9FA5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1741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F2388E0-255B-4646-8F53-703C97C28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7750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EDC0DC30-2E16-40D6-B9B2-973A193F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757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komputer&#10;&#10;Opis wygenerowany automatycznie">
            <a:extLst>
              <a:ext uri="{FF2B5EF4-FFF2-40B4-BE49-F238E27FC236}">
                <a16:creationId xmlns:a16="http://schemas.microsoft.com/office/drawing/2014/main" id="{8CAD19B6-4EF1-4B6E-8A6D-8A800C6A6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6084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F16F47-1329-4B89-AFCE-41F21F655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6015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CD3C36B-C1CE-4AD2-A12F-510B6DFBB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889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, telefon&#10;&#10;Opis wygenerowany automatycznie">
            <a:extLst>
              <a:ext uri="{FF2B5EF4-FFF2-40B4-BE49-F238E27FC236}">
                <a16:creationId xmlns:a16="http://schemas.microsoft.com/office/drawing/2014/main" id="{F53647FC-93AB-408F-8129-8831F950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508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2F7BB5F-83D9-4BCB-A886-CB97EA7F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3923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ADACD3-AD8A-4285-B1BF-902A1D088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9969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61512BB6-FB81-406E-B06A-C9FC1AE17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868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7E8A21AC-DC4F-4E51-9169-70255EA5C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5779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91D8A33-6916-4629-9482-CDA8F92EE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279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22234BF2-C0C2-4C5B-9647-3F8AEBDCB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610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CA18FB77-2349-4EF3-93AE-2718F28F3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3812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AE369DA-B9C7-48DE-8726-0A8594F09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1951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7378AA2-D383-41A8-BF9B-01E9BAEC2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9732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6B500E9-99F4-45D2-A06C-4BFADCF51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300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F3014DD-527D-4F52-8EF9-15129691F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5263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7378AA2-D383-41A8-BF9B-01E9BAEC2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41339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5A1ED6F-775E-4361-AF4B-A3463419D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998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37FB8FA-A86C-4CF4-8A6C-124554B70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9198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osoba, zewnętrzne, gracz, baseball&#10;&#10;Opis wygenerowany automatycznie">
            <a:extLst>
              <a:ext uri="{FF2B5EF4-FFF2-40B4-BE49-F238E27FC236}">
                <a16:creationId xmlns:a16="http://schemas.microsoft.com/office/drawing/2014/main" id="{A33A6A75-116D-435E-A313-41BC70E8D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9353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koszula, mężczyzna, kostium, komputer&#10;&#10;Opis wygenerowany automatycznie">
            <a:extLst>
              <a:ext uri="{FF2B5EF4-FFF2-40B4-BE49-F238E27FC236}">
                <a16:creationId xmlns:a16="http://schemas.microsoft.com/office/drawing/2014/main" id="{42171EAD-F45A-4E9D-8A6B-ADA12BF2D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458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37FB8FA-A86C-4CF4-8A6C-124554B70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7601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ADACD3-AD8A-4285-B1BF-902A1D088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17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F16F47-1329-4B89-AFCE-41F21F655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1526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osoba, mężczyzna, trawa, zewnętrzne&#10;&#10;Opis wygenerowany automatycznie">
            <a:extLst>
              <a:ext uri="{FF2B5EF4-FFF2-40B4-BE49-F238E27FC236}">
                <a16:creationId xmlns:a16="http://schemas.microsoft.com/office/drawing/2014/main" id="{6D6E7C7C-7495-418D-B9B8-E24197ED0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4825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26BFD3F-9FA2-44F5-BE1E-D44B3F45A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1235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3031A2A-90B7-459C-98A0-224754AA5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195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Panoramiczny</PresentationFormat>
  <Paragraphs>0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Chludziński</dc:creator>
  <cp:lastModifiedBy>Arkadiusz Chludziński</cp:lastModifiedBy>
  <cp:revision>12</cp:revision>
  <dcterms:created xsi:type="dcterms:W3CDTF">2020-05-19T03:08:08Z</dcterms:created>
  <dcterms:modified xsi:type="dcterms:W3CDTF">2020-05-19T14:49:18Z</dcterms:modified>
</cp:coreProperties>
</file>